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6000" b="1" dirty="0" smtClean="0"/>
              <a:t>La vie scolaire au lycée Jules </a:t>
            </a:r>
            <a:r>
              <a:rPr lang="fr-FR" sz="6000" b="1" dirty="0" err="1" smtClean="0"/>
              <a:t>Rieffel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73308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374" y="609600"/>
            <a:ext cx="3491600" cy="1320800"/>
          </a:xfrm>
        </p:spPr>
        <p:txBody>
          <a:bodyPr>
            <a:noAutofit/>
          </a:bodyPr>
          <a:lstStyle/>
          <a:p>
            <a:pPr algn="ctr"/>
            <a:r>
              <a:rPr lang="fr-FR" sz="6000" dirty="0"/>
              <a:t>L’équipe</a:t>
            </a: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7" y="2654085"/>
            <a:ext cx="320516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64" y="403654"/>
            <a:ext cx="4175418" cy="66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9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Nos missions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sécurité et le respect des règles collectives</a:t>
            </a:r>
          </a:p>
          <a:p>
            <a:pPr lvl="0"/>
            <a:r>
              <a:rPr lang="fr-FR" dirty="0"/>
              <a:t>la gestion et le suivi de la présence des élèves</a:t>
            </a:r>
          </a:p>
          <a:p>
            <a:pPr lvl="0"/>
            <a:r>
              <a:rPr lang="fr-FR" dirty="0"/>
              <a:t>les échanges avec les familles</a:t>
            </a:r>
          </a:p>
          <a:p>
            <a:pPr lvl="0"/>
            <a:r>
              <a:rPr lang="fr-FR" dirty="0"/>
              <a:t>le suivi individuel et collectif des élèves en liaison avec les enseignants et l’infirmière</a:t>
            </a:r>
          </a:p>
          <a:p>
            <a:pPr lvl="0"/>
            <a:r>
              <a:rPr lang="fr-FR" dirty="0"/>
              <a:t>l’organisation et le bon fonctionnement de l’internat</a:t>
            </a:r>
          </a:p>
          <a:p>
            <a:pPr lvl="0"/>
            <a:r>
              <a:rPr lang="fr-FR" dirty="0"/>
              <a:t>l’animation de la vie péri-éducative en lien avec les enseignants d’éducation socio-culturelle, d’EPS et le référent des éco responsables</a:t>
            </a:r>
          </a:p>
          <a:p>
            <a:pPr lvl="0"/>
            <a:r>
              <a:rPr lang="fr-FR" dirty="0"/>
              <a:t>l’éducation à la santé et à la citoyenneté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54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Les horaires</a:t>
            </a:r>
            <a:endParaRPr lang="fr-FR" sz="6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57638"/>
              </p:ext>
            </p:extLst>
          </p:nvPr>
        </p:nvGraphicFramePr>
        <p:xfrm>
          <a:off x="107094" y="2444838"/>
          <a:ext cx="10041924" cy="2870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Entre 7h05 et 7h45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Réveil et déjeuner au self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 partir de 7h45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Fermeture de l’internat et de l’accès au self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17h35            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Ouverture de l’internat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17h45 à 18h45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Etude en salle ou atelier pour les élèves de </a:t>
                      </a:r>
                      <a:r>
                        <a:rPr lang="fr-FR" sz="1600" dirty="0" smtClean="0">
                          <a:effectLst/>
                        </a:rPr>
                        <a:t>seconde le mardi et le jeudi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18h45 à 20h00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Dîner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20h00 à 21h15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Etude en chambre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Accès possible à la salle informatique ou à la salle de travail en groupe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21h15 à 21h45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Pause des élèves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21h45 à 22h15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Retour au calme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22h15         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Coucher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930400"/>
            <a:ext cx="10147185" cy="3880773"/>
          </a:xfrm>
        </p:spPr>
        <p:txBody>
          <a:bodyPr/>
          <a:lstStyle/>
          <a:p>
            <a:r>
              <a:rPr lang="fr-FR" dirty="0" smtClean="0"/>
              <a:t>L’internat est fermé le dimanche soir</a:t>
            </a:r>
          </a:p>
          <a:p>
            <a:r>
              <a:rPr lang="fr-FR" dirty="0" smtClean="0"/>
              <a:t>Ouverture le lundi matin dès 8h00 (début des cours à 9h00)</a:t>
            </a:r>
          </a:p>
          <a:p>
            <a:r>
              <a:rPr lang="fr-FR" dirty="0" smtClean="0"/>
              <a:t>Possibilité de pratiquer une activité à l’extérieur en semaine (retour au plus tard à 21h45)</a:t>
            </a:r>
          </a:p>
          <a:p>
            <a:r>
              <a:rPr lang="fr-FR" dirty="0" smtClean="0"/>
              <a:t>Navette entre le terminus de la ligne 1 tram et le lycée le lundi matin et le vendredi soir (tarif annuel de 33€)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01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Les tarifs internat lycée</a:t>
            </a:r>
            <a:endParaRPr lang="fr-FR" sz="6000" dirty="0"/>
          </a:p>
        </p:txBody>
      </p:sp>
      <p:sp>
        <p:nvSpPr>
          <p:cNvPr id="6" name="ZoneTexte 5"/>
          <p:cNvSpPr txBox="1"/>
          <p:nvPr/>
        </p:nvSpPr>
        <p:spPr>
          <a:xfrm>
            <a:off x="420131" y="2627870"/>
            <a:ext cx="8501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1691, 27€ </a:t>
            </a:r>
            <a:r>
              <a:rPr lang="fr-FR" sz="1400" b="1" dirty="0" smtClean="0"/>
              <a:t>(susceptible d’être modifié après vote en conseil d’administration)</a:t>
            </a:r>
          </a:p>
          <a:p>
            <a:endParaRPr lang="fr-FR" sz="2400" dirty="0"/>
          </a:p>
          <a:p>
            <a:r>
              <a:rPr lang="fr-FR" sz="2400" b="1" dirty="0" smtClean="0"/>
              <a:t>Tarif à l’année qui comprend les repas et l’hébergement du lundi midi au vendredi midi</a:t>
            </a:r>
          </a:p>
          <a:p>
            <a:endParaRPr lang="fr-FR" sz="2400" b="1" dirty="0"/>
          </a:p>
          <a:p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53123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Etudiants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849" y="2160589"/>
            <a:ext cx="10445578" cy="3880773"/>
          </a:xfrm>
        </p:spPr>
        <p:txBody>
          <a:bodyPr/>
          <a:lstStyle/>
          <a:p>
            <a:r>
              <a:rPr lang="fr-FR" dirty="0" smtClean="0"/>
              <a:t>Accueil de 12 étudiants au pavillon </a:t>
            </a:r>
            <a:r>
              <a:rPr lang="fr-FR" dirty="0" err="1" smtClean="0"/>
              <a:t>Chézine</a:t>
            </a:r>
            <a:r>
              <a:rPr lang="fr-FR" dirty="0" smtClean="0"/>
              <a:t> (étudiants de 1</a:t>
            </a:r>
            <a:r>
              <a:rPr lang="fr-FR" baseline="30000" dirty="0" smtClean="0"/>
              <a:t>ère</a:t>
            </a:r>
            <a:r>
              <a:rPr lang="fr-FR" dirty="0" smtClean="0"/>
              <a:t> année)</a:t>
            </a:r>
          </a:p>
          <a:p>
            <a:r>
              <a:rPr lang="fr-FR" dirty="0" smtClean="0"/>
              <a:t>Critères sociaux pris en compte</a:t>
            </a:r>
          </a:p>
          <a:p>
            <a:r>
              <a:rPr lang="fr-FR" dirty="0" smtClean="0"/>
              <a:t>Possibilité de rester le week-end et aux vacances</a:t>
            </a:r>
          </a:p>
          <a:p>
            <a:r>
              <a:rPr lang="fr-FR" dirty="0" smtClean="0"/>
              <a:t>Tarifs:</a:t>
            </a:r>
          </a:p>
          <a:p>
            <a:pPr marL="0" indent="0">
              <a:buNone/>
            </a:pPr>
            <a:r>
              <a:rPr lang="fr-FR" dirty="0" smtClean="0"/>
              <a:t>Repas à l’année: 1577,54€ (repas du matin, midi et soir du lundi midi au vendredi midi)</a:t>
            </a:r>
          </a:p>
          <a:p>
            <a:pPr marL="0" indent="0">
              <a:buNone/>
            </a:pPr>
            <a:r>
              <a:rPr lang="fr-FR" dirty="0" smtClean="0"/>
              <a:t>Hébergement à l’année: 1418,04€ (possibilité de rester le </a:t>
            </a:r>
            <a:r>
              <a:rPr lang="fr-FR" dirty="0" err="1" smtClean="0"/>
              <a:t>week</a:t>
            </a:r>
            <a:r>
              <a:rPr lang="fr-FR" dirty="0" smtClean="0"/>
              <a:t> end et lors des vacances scolaires)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8828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331</Words>
  <Application>Microsoft Office PowerPoint</Application>
  <PresentationFormat>Grand écran</PresentationFormat>
  <Paragraphs>46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Facette</vt:lpstr>
      <vt:lpstr>La vie scolaire au lycée Jules Rieffel</vt:lpstr>
      <vt:lpstr>L’équipe</vt:lpstr>
      <vt:lpstr>Nos missions</vt:lpstr>
      <vt:lpstr>Les horaires</vt:lpstr>
      <vt:lpstr>Informations pratiques</vt:lpstr>
      <vt:lpstr>Les tarifs internat lycée</vt:lpstr>
      <vt:lpstr>Etudiants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scolaire au lycée Jules Rieffel</dc:title>
  <dc:creator>Annélie Lecoq</dc:creator>
  <cp:lastModifiedBy>Soazic Demoule</cp:lastModifiedBy>
  <cp:revision>8</cp:revision>
  <cp:lastPrinted>2021-02-11T07:27:40Z</cp:lastPrinted>
  <dcterms:created xsi:type="dcterms:W3CDTF">2021-02-11T07:04:35Z</dcterms:created>
  <dcterms:modified xsi:type="dcterms:W3CDTF">2022-02-08T17:21:04Z</dcterms:modified>
</cp:coreProperties>
</file>